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7" r:id="rId2"/>
    <p:sldId id="270" r:id="rId3"/>
    <p:sldId id="273" r:id="rId4"/>
    <p:sldId id="274" r:id="rId5"/>
    <p:sldId id="275" r:id="rId6"/>
    <p:sldId id="276" r:id="rId7"/>
    <p:sldId id="298" r:id="rId8"/>
    <p:sldId id="300" r:id="rId9"/>
    <p:sldId id="301" r:id="rId10"/>
    <p:sldId id="302" r:id="rId11"/>
    <p:sldId id="304" r:id="rId12"/>
    <p:sldId id="305" r:id="rId13"/>
    <p:sldId id="306" r:id="rId14"/>
    <p:sldId id="307" r:id="rId15"/>
    <p:sldId id="308" r:id="rId16"/>
    <p:sldId id="309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-858" y="-10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CC61-940D-4EF8-919A-83E2A3F63BEB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4963A-7A23-4203-A024-7CF1FA94A1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79081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CC61-940D-4EF8-919A-83E2A3F63BEB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4963A-7A23-4203-A024-7CF1FA94A1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56075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CC61-940D-4EF8-919A-83E2A3F63BEB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4963A-7A23-4203-A024-7CF1FA94A1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94612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CC61-940D-4EF8-919A-83E2A3F63BEB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4963A-7A23-4203-A024-7CF1FA94A1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01237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CC61-940D-4EF8-919A-83E2A3F63BEB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4963A-7A23-4203-A024-7CF1FA94A1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84725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CC61-940D-4EF8-919A-83E2A3F63BEB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4963A-7A23-4203-A024-7CF1FA94A1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84039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CC61-940D-4EF8-919A-83E2A3F63BEB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4963A-7A23-4203-A024-7CF1FA94A1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41629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CC61-940D-4EF8-919A-83E2A3F63BEB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4963A-7A23-4203-A024-7CF1FA94A1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42071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CC61-940D-4EF8-919A-83E2A3F63BEB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4963A-7A23-4203-A024-7CF1FA94A1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97359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CC61-940D-4EF8-919A-83E2A3F63BEB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4963A-7A23-4203-A024-7CF1FA94A1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40747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CC61-940D-4EF8-919A-83E2A3F63BEB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4963A-7A23-4203-A024-7CF1FA94A1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03493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6CC61-940D-4EF8-919A-83E2A3F63BEB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4963A-7A23-4203-A024-7CF1FA94A1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95048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28648"/>
            <a:ext cx="10515600" cy="590218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Лот №1. ул. 1 Мая, в районе здания №10</a:t>
            </a:r>
            <a:endParaRPr lang="ru-RU" sz="4000" dirty="0">
              <a:latin typeface="PT Astra Serif" pitchFamily="18" charset="-52"/>
              <a:ea typeface="PT Astra Serif" pitchFamily="18" charset="-52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28993" t="18330" b="9188"/>
          <a:stretch>
            <a:fillRect/>
          </a:stretch>
        </p:blipFill>
        <p:spPr bwMode="auto">
          <a:xfrm>
            <a:off x="2620784" y="900752"/>
            <a:ext cx="7069512" cy="5773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Скругленный прямоугольник 3"/>
          <p:cNvSpPr/>
          <p:nvPr/>
        </p:nvSpPr>
        <p:spPr>
          <a:xfrm rot="19459633">
            <a:off x="5815717" y="4066570"/>
            <a:ext cx="423081" cy="3757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04716"/>
            <a:ext cx="10515600" cy="777922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Лот №11. ул.Бажова, в районе здания №140</a:t>
            </a:r>
            <a:endParaRPr lang="ru-RU" sz="4000" dirty="0">
              <a:latin typeface="PT Astra Serif" pitchFamily="18" charset="-52"/>
              <a:ea typeface="PT Astra Serif" pitchFamily="18" charset="-52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8756" t="14814" r="5755" b="15870"/>
          <a:stretch>
            <a:fillRect/>
          </a:stretch>
        </p:blipFill>
        <p:spPr bwMode="auto">
          <a:xfrm>
            <a:off x="2620369" y="941695"/>
            <a:ext cx="6673755" cy="5650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Скругленный прямоугольник 9"/>
          <p:cNvSpPr/>
          <p:nvPr/>
        </p:nvSpPr>
        <p:spPr>
          <a:xfrm>
            <a:off x="5240740" y="3425590"/>
            <a:ext cx="529439" cy="3423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5393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9143" y="242296"/>
            <a:ext cx="10515600" cy="5083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Лот №13. ул. Дзержинского, в районе здания №50</a:t>
            </a:r>
            <a:endParaRPr lang="ru-RU" sz="40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 l="28657" t="19030" b="9188"/>
          <a:stretch>
            <a:fillRect/>
          </a:stretch>
        </p:blipFill>
        <p:spPr bwMode="auto">
          <a:xfrm>
            <a:off x="2504493" y="900751"/>
            <a:ext cx="7053489" cy="5677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Скругленный прямоугольник 6"/>
          <p:cNvSpPr/>
          <p:nvPr/>
        </p:nvSpPr>
        <p:spPr>
          <a:xfrm rot="19967707">
            <a:off x="5862064" y="2681394"/>
            <a:ext cx="406007" cy="3803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xmlns="" val="252327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28648"/>
            <a:ext cx="10515600" cy="5902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800" dirty="0" smtClean="0">
                <a:latin typeface="PT Astra Serif" pitchFamily="18" charset="-52"/>
                <a:ea typeface="PT Astra Serif" pitchFamily="18" charset="-52"/>
              </a:rPr>
              <a:t>Лот №14. ул. Достоевского, в районе здания №70</a:t>
            </a:r>
            <a:endParaRPr lang="ru-RU" sz="38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8505" t="17951" b="8970"/>
          <a:stretch>
            <a:fillRect/>
          </a:stretch>
        </p:blipFill>
        <p:spPr bwMode="auto">
          <a:xfrm>
            <a:off x="2579427" y="764274"/>
            <a:ext cx="7165075" cy="5859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кругленный прямоугольник 4"/>
          <p:cNvSpPr/>
          <p:nvPr/>
        </p:nvSpPr>
        <p:spPr>
          <a:xfrm rot="18608629">
            <a:off x="5514035" y="3236605"/>
            <a:ext cx="572873" cy="3385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14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5496" y="242295"/>
            <a:ext cx="10515600" cy="52197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Лот №15. ул. </a:t>
            </a:r>
            <a:r>
              <a:rPr lang="ru-RU" sz="4000" dirty="0" err="1" smtClean="0">
                <a:latin typeface="PT Astra Serif" pitchFamily="18" charset="-52"/>
                <a:ea typeface="PT Astra Serif" pitchFamily="18" charset="-52"/>
              </a:rPr>
              <a:t>Карбышева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, в районе здания №2</a:t>
            </a:r>
            <a:endParaRPr lang="ru-RU" sz="40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 l="28097" t="18890" b="9608"/>
          <a:stretch>
            <a:fillRect/>
          </a:stretch>
        </p:blipFill>
        <p:spPr bwMode="auto">
          <a:xfrm>
            <a:off x="2647665" y="846160"/>
            <a:ext cx="7260610" cy="5776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кругленный прямоугольник 5"/>
          <p:cNvSpPr/>
          <p:nvPr/>
        </p:nvSpPr>
        <p:spPr>
          <a:xfrm rot="254860">
            <a:off x="4715652" y="5124343"/>
            <a:ext cx="406007" cy="3803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xmlns="" val="64652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1848" y="215000"/>
            <a:ext cx="10515600" cy="60386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Лот №16. ул. </a:t>
            </a:r>
            <a:r>
              <a:rPr lang="ru-RU" sz="4000" dirty="0" err="1" smtClean="0">
                <a:latin typeface="PT Astra Serif" pitchFamily="18" charset="-52"/>
                <a:ea typeface="PT Astra Serif" pitchFamily="18" charset="-52"/>
              </a:rPr>
              <a:t>Карбышева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, в районе здания №38</a:t>
            </a:r>
            <a:endParaRPr lang="ru-RU" sz="4000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/>
          <a:srcRect l="28881" t="18902" b="9037"/>
          <a:stretch>
            <a:fillRect/>
          </a:stretch>
        </p:blipFill>
        <p:spPr bwMode="auto">
          <a:xfrm>
            <a:off x="2625219" y="916146"/>
            <a:ext cx="7069240" cy="57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Скругленный прямоугольник 7"/>
          <p:cNvSpPr/>
          <p:nvPr/>
        </p:nvSpPr>
        <p:spPr>
          <a:xfrm>
            <a:off x="5423814" y="4899546"/>
            <a:ext cx="444723" cy="4046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xmlns="" val="376506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55944"/>
            <a:ext cx="10844284" cy="56292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Лот №17. ул. </a:t>
            </a:r>
            <a:r>
              <a:rPr lang="ru-RU" sz="4000" dirty="0" err="1" smtClean="0">
                <a:latin typeface="PT Astra Serif" pitchFamily="18" charset="-52"/>
                <a:ea typeface="PT Astra Serif" pitchFamily="18" charset="-52"/>
              </a:rPr>
              <a:t>Карбышева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, в районе здания №40</a:t>
            </a:r>
            <a:endParaRPr lang="ru-RU" sz="40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 l="29440" t="18470" b="9468"/>
          <a:stretch>
            <a:fillRect/>
          </a:stretch>
        </p:blipFill>
        <p:spPr bwMode="auto">
          <a:xfrm>
            <a:off x="2511187" y="846163"/>
            <a:ext cx="7033147" cy="5746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Скругленный прямоугольник 9"/>
          <p:cNvSpPr/>
          <p:nvPr/>
        </p:nvSpPr>
        <p:spPr>
          <a:xfrm rot="254860">
            <a:off x="4250942" y="1376113"/>
            <a:ext cx="417401" cy="3622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xmlns="" val="198238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42295"/>
            <a:ext cx="10515600" cy="56292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Лот №18. ул. </a:t>
            </a:r>
            <a:r>
              <a:rPr lang="ru-RU" sz="4000" dirty="0" err="1" smtClean="0">
                <a:latin typeface="PT Astra Serif" pitchFamily="18" charset="-52"/>
                <a:ea typeface="PT Astra Serif" pitchFamily="18" charset="-52"/>
              </a:rPr>
              <a:t>Карбышева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, в районе здания №52</a:t>
            </a:r>
            <a:endParaRPr lang="ru-RU" sz="40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 l="29440" t="18610" b="9188"/>
          <a:stretch>
            <a:fillRect/>
          </a:stretch>
        </p:blipFill>
        <p:spPr bwMode="auto">
          <a:xfrm>
            <a:off x="2551179" y="887104"/>
            <a:ext cx="7018820" cy="5745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Скругленный прямоугольник 9"/>
          <p:cNvSpPr/>
          <p:nvPr/>
        </p:nvSpPr>
        <p:spPr>
          <a:xfrm rot="254860">
            <a:off x="5329132" y="4664721"/>
            <a:ext cx="431012" cy="363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smtClean="0"/>
              <a:t>18</a:t>
            </a:r>
            <a:endParaRPr lang="ru-RU" sz="1400" dirty="0" smtClean="0"/>
          </a:p>
        </p:txBody>
      </p:sp>
    </p:spTree>
    <p:extLst>
      <p:ext uri="{BB962C8B-B14F-4D97-AF65-F5344CB8AC3E}">
        <p14:creationId xmlns:p14="http://schemas.microsoft.com/office/powerpoint/2010/main" xmlns="" val="368732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9144" y="214999"/>
            <a:ext cx="10515600" cy="562923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Лот №2. 1 микрорайон, в районе здания №1а</a:t>
            </a:r>
            <a:endParaRPr lang="ru-RU" sz="4000" dirty="0">
              <a:latin typeface="PT Astra Serif" pitchFamily="18" charset="-52"/>
              <a:ea typeface="PT Astra Serif" pitchFamily="18" charset="-52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l="29552" t="18890" b="9188"/>
          <a:stretch>
            <a:fillRect/>
          </a:stretch>
        </p:blipFill>
        <p:spPr bwMode="auto">
          <a:xfrm>
            <a:off x="2600192" y="818868"/>
            <a:ext cx="7135210" cy="5827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Скругленный прямоугольник 3"/>
          <p:cNvSpPr/>
          <p:nvPr/>
        </p:nvSpPr>
        <p:spPr>
          <a:xfrm rot="20027382">
            <a:off x="4681751" y="4367100"/>
            <a:ext cx="423081" cy="3702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2</a:t>
            </a:r>
            <a:endParaRPr lang="ru-RU" sz="1400" dirty="0"/>
          </a:p>
        </p:txBody>
      </p:sp>
    </p:spTree>
    <p:extLst>
      <p:ext uri="{BB962C8B-B14F-4D97-AF65-F5344CB8AC3E}">
        <p14:creationId xmlns="" xmlns:p14="http://schemas.microsoft.com/office/powerpoint/2010/main" val="175391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5496" y="242295"/>
            <a:ext cx="10515600" cy="52197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Лот №3. 1 микрорайон, в районе здания №26</a:t>
            </a:r>
            <a:endParaRPr lang="ru-RU" sz="40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 l="29552" t="18470" r="2276" b="9188"/>
          <a:stretch>
            <a:fillRect/>
          </a:stretch>
        </p:blipFill>
        <p:spPr bwMode="auto">
          <a:xfrm>
            <a:off x="2838733" y="852986"/>
            <a:ext cx="6837529" cy="5804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Скругленный прямоугольник 3"/>
          <p:cNvSpPr/>
          <p:nvPr/>
        </p:nvSpPr>
        <p:spPr>
          <a:xfrm rot="20027382">
            <a:off x="5227662" y="3725654"/>
            <a:ext cx="423081" cy="3702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3</a:t>
            </a:r>
            <a:endParaRPr lang="ru-RU" sz="1400" dirty="0"/>
          </a:p>
        </p:txBody>
      </p:sp>
    </p:spTree>
    <p:extLst>
      <p:ext uri="{BB962C8B-B14F-4D97-AF65-F5344CB8AC3E}">
        <p14:creationId xmlns="" xmlns:p14="http://schemas.microsoft.com/office/powerpoint/2010/main" val="64652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6439" y="228649"/>
            <a:ext cx="10515600" cy="53562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Лот №4. 2 микрорайон, в районе здания №8</a:t>
            </a:r>
            <a:endParaRPr lang="ru-RU" sz="4000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/>
          <a:srcRect l="29216" t="18330" b="9188"/>
          <a:stretch>
            <a:fillRect/>
          </a:stretch>
        </p:blipFill>
        <p:spPr bwMode="auto">
          <a:xfrm>
            <a:off x="2538484" y="832514"/>
            <a:ext cx="6963923" cy="5704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кругленный прямоугольник 5"/>
          <p:cNvSpPr/>
          <p:nvPr/>
        </p:nvSpPr>
        <p:spPr>
          <a:xfrm rot="20027382">
            <a:off x="6415017" y="3793893"/>
            <a:ext cx="423081" cy="3702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4</a:t>
            </a:r>
          </a:p>
        </p:txBody>
      </p:sp>
    </p:spTree>
    <p:extLst>
      <p:ext uri="{BB962C8B-B14F-4D97-AF65-F5344CB8AC3E}">
        <p14:creationId xmlns="" xmlns:p14="http://schemas.microsoft.com/office/powerpoint/2010/main" val="277191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1848" y="215000"/>
            <a:ext cx="10515600" cy="603865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PT Astra Serif" pitchFamily="18" charset="-52"/>
                <a:ea typeface="PT Astra Serif" pitchFamily="18" charset="-52"/>
              </a:rPr>
              <a:t>Лот №5. 2 микрорайон, в районе здания №8а</a:t>
            </a:r>
            <a:endParaRPr lang="ru-RU" sz="3600" dirty="0">
              <a:latin typeface="PT Astra Serif" pitchFamily="18" charset="-52"/>
              <a:ea typeface="PT Astra Serif" pitchFamily="18" charset="-52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29328" t="18750" b="9188"/>
          <a:stretch>
            <a:fillRect/>
          </a:stretch>
        </p:blipFill>
        <p:spPr bwMode="auto">
          <a:xfrm>
            <a:off x="2374711" y="791571"/>
            <a:ext cx="7192370" cy="5867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кругленный прямоугольник 4"/>
          <p:cNvSpPr/>
          <p:nvPr/>
        </p:nvSpPr>
        <p:spPr>
          <a:xfrm rot="20027382">
            <a:off x="5596151" y="4721941"/>
            <a:ext cx="423081" cy="3702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5</a:t>
            </a:r>
          </a:p>
        </p:txBody>
      </p:sp>
    </p:spTree>
    <p:extLst>
      <p:ext uri="{BB962C8B-B14F-4D97-AF65-F5344CB8AC3E}">
        <p14:creationId xmlns="" xmlns:p14="http://schemas.microsoft.com/office/powerpoint/2010/main" val="376506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0905" y="242297"/>
            <a:ext cx="10515600" cy="644808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PT Astra Serif" pitchFamily="18" charset="-52"/>
                <a:ea typeface="PT Astra Serif" pitchFamily="18" charset="-52"/>
              </a:rPr>
              <a:t>Лот №6. 2 микрорайон, в районе здания №9 </a:t>
            </a:r>
            <a:endParaRPr lang="ru-RU" sz="3200" dirty="0">
              <a:latin typeface="PT Astra Serif" pitchFamily="18" charset="-52"/>
              <a:ea typeface="PT Astra Serif" pitchFamily="18" charset="-52"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/>
          <a:srcRect l="29776" t="18902" b="9597"/>
          <a:stretch>
            <a:fillRect/>
          </a:stretch>
        </p:blipFill>
        <p:spPr bwMode="auto">
          <a:xfrm>
            <a:off x="2333767" y="805219"/>
            <a:ext cx="7055893" cy="5747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Скругленный прямоугольник 8"/>
          <p:cNvSpPr/>
          <p:nvPr/>
        </p:nvSpPr>
        <p:spPr>
          <a:xfrm rot="19796669">
            <a:off x="4917360" y="4163281"/>
            <a:ext cx="423081" cy="3702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6</a:t>
            </a:r>
          </a:p>
        </p:txBody>
      </p:sp>
    </p:spTree>
    <p:extLst>
      <p:ext uri="{BB962C8B-B14F-4D97-AF65-F5344CB8AC3E}">
        <p14:creationId xmlns="" xmlns:p14="http://schemas.microsoft.com/office/powerpoint/2010/main" val="23278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04716"/>
            <a:ext cx="10515600" cy="777922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PT Astra Serif" pitchFamily="18" charset="-52"/>
                <a:ea typeface="PT Astra Serif" pitchFamily="18" charset="-52"/>
              </a:rPr>
              <a:t>Лот №7. 3 микрорайон, в районе здания №1</a:t>
            </a:r>
            <a:endParaRPr lang="ru-RU" sz="3600" dirty="0">
              <a:latin typeface="PT Astra Serif" pitchFamily="18" charset="-52"/>
              <a:ea typeface="PT Astra Serif" pitchFamily="18" charset="-5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9104" t="18610" b="9049"/>
          <a:stretch>
            <a:fillRect/>
          </a:stretch>
        </p:blipFill>
        <p:spPr bwMode="auto">
          <a:xfrm>
            <a:off x="2647666" y="775911"/>
            <a:ext cx="7233313" cy="5904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Скругленный прямоугольник 3"/>
          <p:cNvSpPr/>
          <p:nvPr/>
        </p:nvSpPr>
        <p:spPr>
          <a:xfrm rot="19827686">
            <a:off x="5454288" y="3437633"/>
            <a:ext cx="181723" cy="2151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1</a:t>
            </a:r>
            <a:endParaRPr lang="ru-RU" sz="1200" dirty="0"/>
          </a:p>
        </p:txBody>
      </p:sp>
    </p:spTree>
    <p:extLst>
      <p:ext uri="{BB962C8B-B14F-4D97-AF65-F5344CB8AC3E}">
        <p14:creationId xmlns="" xmlns:p14="http://schemas.microsoft.com/office/powerpoint/2010/main" val="385393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2791" y="255944"/>
            <a:ext cx="10515600" cy="48103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Лот №9. 6 микрорайон, в районе здания №3а</a:t>
            </a:r>
            <a:endParaRPr lang="ru-RU" sz="4000" dirty="0">
              <a:latin typeface="PT Astra Serif" pitchFamily="18" charset="-52"/>
              <a:ea typeface="PT Astra Serif" pitchFamily="18" charset="-52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29440" t="18750" b="9049"/>
          <a:stretch>
            <a:fillRect/>
          </a:stretch>
        </p:blipFill>
        <p:spPr bwMode="auto">
          <a:xfrm>
            <a:off x="2620371" y="764275"/>
            <a:ext cx="7192370" cy="5887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Скругленный прямоугольник 3"/>
          <p:cNvSpPr/>
          <p:nvPr/>
        </p:nvSpPr>
        <p:spPr>
          <a:xfrm rot="19827686">
            <a:off x="6031431" y="3473456"/>
            <a:ext cx="224719" cy="2223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9</a:t>
            </a:r>
            <a:endParaRPr lang="ru-RU" sz="1200" dirty="0"/>
          </a:p>
        </p:txBody>
      </p:sp>
    </p:spTree>
    <p:extLst>
      <p:ext uri="{BB962C8B-B14F-4D97-AF65-F5344CB8AC3E}">
        <p14:creationId xmlns="" xmlns:p14="http://schemas.microsoft.com/office/powerpoint/2010/main" val="296307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3609" y="201353"/>
            <a:ext cx="10515600" cy="631162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PT Astra Serif" pitchFamily="18" charset="-52"/>
                <a:ea typeface="PT Astra Serif" pitchFamily="18" charset="-52"/>
              </a:rPr>
              <a:t>Лот №10. 6 микрорайон, в районе здания №26</a:t>
            </a:r>
            <a:endParaRPr lang="ru-RU" sz="3600" dirty="0">
              <a:latin typeface="PT Astra Serif" pitchFamily="18" charset="-52"/>
              <a:ea typeface="PT Astra Serif" pitchFamily="18" charset="-52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29328" t="18750" b="14366"/>
          <a:stretch>
            <a:fillRect/>
          </a:stretch>
        </p:blipFill>
        <p:spPr bwMode="auto">
          <a:xfrm>
            <a:off x="2347415" y="875136"/>
            <a:ext cx="7574508" cy="5734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Скругленный прямоугольник 3"/>
          <p:cNvSpPr/>
          <p:nvPr/>
        </p:nvSpPr>
        <p:spPr>
          <a:xfrm rot="19827686">
            <a:off x="5692167" y="4298182"/>
            <a:ext cx="376742" cy="3584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10</a:t>
            </a:r>
            <a:endParaRPr lang="ru-RU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806</TotalTime>
  <Words>215</Words>
  <Application>Microsoft Office PowerPoint</Application>
  <PresentationFormat>Произвольный</PresentationFormat>
  <Paragraphs>32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Лот №1. ул. 1 Мая, в районе здания №10</vt:lpstr>
      <vt:lpstr>Лот №2. 1 микрорайон, в районе здания №1а</vt:lpstr>
      <vt:lpstr>Лот №3. 1 микрорайон, в районе здания №26</vt:lpstr>
      <vt:lpstr>Лот №4. 2 микрорайон, в районе здания №8</vt:lpstr>
      <vt:lpstr>Лот №5. 2 микрорайон, в районе здания №8а</vt:lpstr>
      <vt:lpstr>Лот №6. 2 микрорайон, в районе здания №9 </vt:lpstr>
      <vt:lpstr>Лот №7. 3 микрорайон, в районе здания №1</vt:lpstr>
      <vt:lpstr>Лот №9. 6 микрорайон, в районе здания №3а</vt:lpstr>
      <vt:lpstr>Лот №10. 6 микрорайон, в районе здания №26</vt:lpstr>
      <vt:lpstr>Лот №11. ул.Бажова, в районе здания №140</vt:lpstr>
      <vt:lpstr>Лот №13. ул. Дзержинского, в районе здания №50</vt:lpstr>
      <vt:lpstr>Лот №14. ул. Достоевского, в районе здания №70</vt:lpstr>
      <vt:lpstr>Лот №15. ул. Карбышева, в районе здания №2</vt:lpstr>
      <vt:lpstr>Лот №16. ул. Карбышева, в районе здания №38</vt:lpstr>
      <vt:lpstr>Лот №17. ул. Карбышева, в районе здания №40</vt:lpstr>
      <vt:lpstr>Лот №18. ул. Карбышева, в районе здания №52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 Игумнов</dc:creator>
  <cp:lastModifiedBy>malozemova</cp:lastModifiedBy>
  <cp:revision>70</cp:revision>
  <dcterms:created xsi:type="dcterms:W3CDTF">2018-10-19T11:00:22Z</dcterms:created>
  <dcterms:modified xsi:type="dcterms:W3CDTF">2022-03-15T05:53:01Z</dcterms:modified>
</cp:coreProperties>
</file>